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nton" pitchFamily="2" charset="0"/>
      <p:regular r:id="rId13"/>
    </p:embeddedFont>
    <p:embeddedFont>
      <p:font typeface="Fira Sans" panose="020B05030500000200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7743" autoAdjust="0"/>
  </p:normalViewPr>
  <p:slideViewPr>
    <p:cSldViewPr snapToGrid="0" snapToObjects="1">
      <p:cViewPr varScale="1">
        <p:scale>
          <a:sx n="50" d="100"/>
          <a:sy n="50" d="100"/>
        </p:scale>
        <p:origin x="2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82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31500"/>
            <a:ext cx="7475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Time Management &amp; Productivity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89" y="4231005"/>
            <a:ext cx="74753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"Time and tide doesn’t wait for anyone"</a:t>
            </a:r>
            <a:endParaRPr lang="en-US" sz="355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776D6EC5-F52C-7D3D-FB9C-B4A9AFD20346}"/>
              </a:ext>
            </a:extLst>
          </p:cNvPr>
          <p:cNvSpPr/>
          <p:nvPr/>
        </p:nvSpPr>
        <p:spPr>
          <a:xfrm>
            <a:off x="393738" y="7257693"/>
            <a:ext cx="747533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Presented by Ali Danish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9001"/>
            <a:ext cx="7556421" cy="3614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200"/>
              </a:lnSpc>
              <a:buNone/>
            </a:pPr>
            <a:r>
              <a:rPr lang="en-US" sz="113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The Journey Begins</a:t>
            </a:r>
            <a:endParaRPr lang="en-US" sz="11350" dirty="0"/>
          </a:p>
        </p:txBody>
      </p:sp>
      <p:sp>
        <p:nvSpPr>
          <p:cNvPr id="4" name="Text 1"/>
          <p:cNvSpPr/>
          <p:nvPr/>
        </p:nvSpPr>
        <p:spPr>
          <a:xfrm>
            <a:off x="793790" y="5433179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Consistency beats intensity — small, deliberate habits compound into major, lasting results. Start today.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514" y="432329"/>
            <a:ext cx="13907429" cy="498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and Why It Matters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503515" y="1204793"/>
            <a:ext cx="2158246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u="sng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What It Is</a:t>
            </a:r>
            <a:endParaRPr lang="en-US" sz="2800" u="sng" dirty="0"/>
          </a:p>
        </p:txBody>
      </p:sp>
      <p:sp>
        <p:nvSpPr>
          <p:cNvPr id="4" name="Text 2"/>
          <p:cNvSpPr/>
          <p:nvPr/>
        </p:nvSpPr>
        <p:spPr>
          <a:xfrm>
            <a:off x="503515" y="1822299"/>
            <a:ext cx="6244757" cy="1147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 Management</a:t>
            </a: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The art of planning and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consciously allocating your time to specific 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activities.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03515" y="2969311"/>
            <a:ext cx="6244757" cy="474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Productivity</a:t>
            </a: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Achieving valuable results and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output from the time you invest.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18" y="4114800"/>
            <a:ext cx="5743376" cy="393192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8318" y="1168098"/>
            <a:ext cx="2158246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800" u="sng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Why It Matters</a:t>
            </a:r>
            <a:endParaRPr lang="en-US" sz="2800" u="sng" dirty="0"/>
          </a:p>
        </p:txBody>
      </p:sp>
      <p:sp>
        <p:nvSpPr>
          <p:cNvPr id="8" name="Text 5"/>
          <p:cNvSpPr/>
          <p:nvPr/>
        </p:nvSpPr>
        <p:spPr>
          <a:xfrm>
            <a:off x="7498318" y="1866307"/>
            <a:ext cx="6636187" cy="346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Achieve better grades and higher quality work.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498318" y="2471940"/>
            <a:ext cx="6636187" cy="35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stress and free up personal time.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498318" y="3088730"/>
            <a:ext cx="6636187" cy="357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Enhance career prospects and opportunities.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457228" y="4087760"/>
            <a:ext cx="6636187" cy="1147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core idea is simple: effective time management creates a solid foundation for consistent productivity.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64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 Concepts Defined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2488883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Time Management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More than just scheduling, it's about prioritizing and protecting your valuable time slots from interruptions.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7428548" y="2488883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88883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7461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Productivity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777282" y="323659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It's a measure of output quality and the value generated per unit of time invested. It's not just about doing more, but doing better.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793790" y="480941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066705"/>
            <a:ext cx="3090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Efficiency vs. Effectiveness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142524" y="555712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Are you doing things right (efficiency), or are you doing the right things (effectiveness)? Both are crucial for true productivity.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80941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FA95AE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Prioritization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777282" y="555712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Deciding what truly deserves your focused attention and best effort. The most productive work combines both urgent and important tasks.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24878"/>
            <a:ext cx="992980" cy="426244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65479"/>
            <a:ext cx="856892" cy="317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IMPACT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93790" y="1546740"/>
            <a:ext cx="8679394" cy="731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Transforming Your Life &amp; Career</a:t>
            </a:r>
            <a:endParaRPr lang="en-US" sz="5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490788"/>
            <a:ext cx="680442" cy="6804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307319"/>
            <a:ext cx="4345138" cy="501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Academic &amp; Work Excellence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93790" y="394513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Improved performance leads to better grades and higher quality output in all your endeavors.</a:t>
            </a:r>
            <a:endParaRPr lang="en-US" sz="2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490788"/>
            <a:ext cx="680442" cy="680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6884" y="3307319"/>
            <a:ext cx="4887516" cy="501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Reduced Stress &amp; Procrastination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7456884" y="394513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Proactive planning minimizes last-minute rushes and the anxiety that comes with them.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24569"/>
            <a:ext cx="680442" cy="6804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790" y="6088499"/>
            <a:ext cx="3174706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More Time for Growth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793790" y="6578918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Creates valuable space for continuous learning, nurturing relationships, and essential rest.</a:t>
            </a:r>
            <a:endParaRPr lang="en-US" sz="20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5124569"/>
            <a:ext cx="680442" cy="6804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56884" y="6088499"/>
            <a:ext cx="31747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Enhanced Reputation</a:t>
            </a:r>
            <a:endParaRPr lang="en-US" sz="2800" dirty="0"/>
          </a:p>
        </p:txBody>
      </p:sp>
      <p:sp>
        <p:nvSpPr>
          <p:cNvPr id="16" name="Text 10"/>
          <p:cNvSpPr/>
          <p:nvPr/>
        </p:nvSpPr>
        <p:spPr>
          <a:xfrm>
            <a:off x="7456884" y="6578918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Being reliable and efficient builds trust, opening doors to better opportunities and responsibilities.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6531650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Practical Strategies for Success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89503" y="1660684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4" name="Text 2"/>
          <p:cNvSpPr/>
          <p:nvPr/>
        </p:nvSpPr>
        <p:spPr>
          <a:xfrm>
            <a:off x="865644" y="1698724"/>
            <a:ext cx="3044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449229" y="1698665"/>
            <a:ext cx="30451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Time-Blocking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449229" y="2201108"/>
            <a:ext cx="1239166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Allocate specific blocks in your calendar for dedicated tasks. Treat these blocks like appointments you cannot miss.</a:t>
            </a: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789503" y="2931914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865644" y="2969955"/>
            <a:ext cx="3044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1449229" y="2969895"/>
            <a:ext cx="30451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Pomodoro Technique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449229" y="3472339"/>
            <a:ext cx="1239166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Work in short, focused 25-minute sprints, followed by 5-minute breaks. This method boosts concentration.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789503" y="4203144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2" name="Text 10"/>
          <p:cNvSpPr/>
          <p:nvPr/>
        </p:nvSpPr>
        <p:spPr>
          <a:xfrm>
            <a:off x="865644" y="4241185"/>
            <a:ext cx="3044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1449229" y="4241125"/>
            <a:ext cx="30451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Eisenhower Matrix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449229" y="4743569"/>
            <a:ext cx="1239166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Categorize tasks by "urgent vs. important" to prioritize effectively. Focus on tasks that are important but not yet urgent.</a:t>
            </a: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789503" y="5474375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865644" y="5512415"/>
            <a:ext cx="3044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1449229" y="5512356"/>
            <a:ext cx="3143012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Batching &amp; Single-Tasking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449229" y="6014799"/>
            <a:ext cx="1239166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Group similar tasks together (e.g., all emails). Avoid multitasking to improve focus and quality of work.</a:t>
            </a:r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789503" y="6745605"/>
            <a:ext cx="456724" cy="456724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20" name="Text 18"/>
          <p:cNvSpPr/>
          <p:nvPr/>
        </p:nvSpPr>
        <p:spPr>
          <a:xfrm>
            <a:off x="865644" y="6783645"/>
            <a:ext cx="30444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9"/>
          <p:cNvSpPr/>
          <p:nvPr/>
        </p:nvSpPr>
        <p:spPr>
          <a:xfrm>
            <a:off x="1449229" y="6783586"/>
            <a:ext cx="3070503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Getting Things Done (GTD)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1449229" y="7286030"/>
            <a:ext cx="1239166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comprehensive system: capture all tasks, clarify what they mean, organize them, review regularly, and then "do" them.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5568" y="457915"/>
            <a:ext cx="1448991" cy="543640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sp>
        <p:nvSpPr>
          <p:cNvPr id="3" name="Text 1"/>
          <p:cNvSpPr/>
          <p:nvPr/>
        </p:nvSpPr>
        <p:spPr>
          <a:xfrm>
            <a:off x="860583" y="621889"/>
            <a:ext cx="1076179" cy="370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REAL-LIFE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45569" y="1022747"/>
            <a:ext cx="5795962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Impact in Action: Case Studies</a:t>
            </a:r>
            <a:endParaRPr lang="en-US" sz="3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9" y="2125028"/>
            <a:ext cx="5702141" cy="57021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56659" y="1983462"/>
            <a:ext cx="28757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Student Success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56659" y="2534483"/>
            <a:ext cx="6335792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student uses weekly study blocks and the Pomodoro Technique. The result: less cramming, better retention of material, and a significantly calmer exam week experience.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56659" y="4101203"/>
            <a:ext cx="28757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Team Productivity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56659" y="4652224"/>
            <a:ext cx="6335792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team implements a shared calendar and a Kanban task board. This leads to fewer unproductive meetings, clearer ownership of tasks, and faster project delivery.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56659" y="5886807"/>
            <a:ext cx="2875717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Personal Efficiency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56659" y="6437828"/>
            <a:ext cx="6335792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Tracking work hours for a week reveals several hours daily spent on low-value activities. Identifying these "time leaks" allows for strategic reclamation of time.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937141"/>
            <a:ext cx="7082790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Overcoming Common Challenges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4737" y="2042279"/>
            <a:ext cx="6452592" cy="2517219"/>
          </a:xfrm>
          <a:prstGeom prst="roundRect">
            <a:avLst>
              <a:gd name="adj" fmla="val 1285"/>
            </a:avLst>
          </a:prstGeom>
          <a:solidFill>
            <a:srgbClr val="3E3E3E"/>
          </a:solidFill>
          <a:ln/>
        </p:spPr>
      </p:sp>
      <p:sp>
        <p:nvSpPr>
          <p:cNvPr id="4" name="Shape 2"/>
          <p:cNvSpPr/>
          <p:nvPr/>
        </p:nvSpPr>
        <p:spPr>
          <a:xfrm>
            <a:off x="970359" y="2257901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FA95A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239" y="2435662"/>
            <a:ext cx="291108" cy="2911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32730" y="2379048"/>
            <a:ext cx="3234690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Procrastination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970359" y="3279399"/>
            <a:ext cx="6021348" cy="105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Solution: Take a start and take a tiny 5-10 minute sprint on a task. Often this helps you build momentum on the thing you want to do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22952" y="2042279"/>
            <a:ext cx="6452711" cy="2517219"/>
          </a:xfrm>
          <a:prstGeom prst="roundRect">
            <a:avLst>
              <a:gd name="adj" fmla="val 1285"/>
            </a:avLst>
          </a:prstGeom>
          <a:solidFill>
            <a:srgbClr val="3E3E3E"/>
          </a:solidFill>
          <a:ln/>
        </p:spPr>
      </p:sp>
      <p:sp>
        <p:nvSpPr>
          <p:cNvPr id="9" name="Shape 6"/>
          <p:cNvSpPr/>
          <p:nvPr/>
        </p:nvSpPr>
        <p:spPr>
          <a:xfrm>
            <a:off x="7638574" y="2257901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FA95A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6453" y="2435662"/>
            <a:ext cx="291108" cy="29110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735854" y="2379048"/>
            <a:ext cx="3234690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Distractions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7638574" y="3279399"/>
            <a:ext cx="6021467" cy="105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Solution: Turn off notifications, use focus modes on devices, and establish a dedicated, clutter-free workspace.</a:t>
            </a:r>
            <a:endParaRPr lang="en-US" sz="2000" dirty="0"/>
          </a:p>
        </p:txBody>
      </p:sp>
      <p:sp>
        <p:nvSpPr>
          <p:cNvPr id="13" name="Shape 9"/>
          <p:cNvSpPr/>
          <p:nvPr/>
        </p:nvSpPr>
        <p:spPr>
          <a:xfrm>
            <a:off x="754737" y="4775121"/>
            <a:ext cx="6452592" cy="2517219"/>
          </a:xfrm>
          <a:prstGeom prst="roundRect">
            <a:avLst>
              <a:gd name="adj" fmla="val 1285"/>
            </a:avLst>
          </a:prstGeom>
          <a:solidFill>
            <a:srgbClr val="3E3E3E"/>
          </a:solidFill>
          <a:ln/>
        </p:spPr>
      </p:sp>
      <p:sp>
        <p:nvSpPr>
          <p:cNvPr id="14" name="Shape 10"/>
          <p:cNvSpPr/>
          <p:nvPr/>
        </p:nvSpPr>
        <p:spPr>
          <a:xfrm>
            <a:off x="970359" y="4990743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FA95A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239" y="5168503"/>
            <a:ext cx="291108" cy="29110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32730" y="5161502"/>
            <a:ext cx="3234690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Overcommitment</a:t>
            </a:r>
            <a:endParaRPr lang="en-US" sz="3200" dirty="0"/>
          </a:p>
        </p:txBody>
      </p:sp>
      <p:sp>
        <p:nvSpPr>
          <p:cNvPr id="17" name="Text 12"/>
          <p:cNvSpPr/>
          <p:nvPr/>
        </p:nvSpPr>
        <p:spPr>
          <a:xfrm>
            <a:off x="970359" y="5952219"/>
            <a:ext cx="6021348" cy="1124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Solution: Do not overcommit on the tasks you cannot do take one step at a time.</a:t>
            </a:r>
            <a:endParaRPr lang="en-US" sz="2000" dirty="0"/>
          </a:p>
        </p:txBody>
      </p:sp>
      <p:sp>
        <p:nvSpPr>
          <p:cNvPr id="18" name="Shape 13"/>
          <p:cNvSpPr/>
          <p:nvPr/>
        </p:nvSpPr>
        <p:spPr>
          <a:xfrm>
            <a:off x="7422952" y="4775121"/>
            <a:ext cx="6452711" cy="2517219"/>
          </a:xfrm>
          <a:prstGeom prst="roundRect">
            <a:avLst>
              <a:gd name="adj" fmla="val 1285"/>
            </a:avLst>
          </a:prstGeom>
          <a:solidFill>
            <a:srgbClr val="3E3E3E"/>
          </a:solidFill>
          <a:ln/>
        </p:spPr>
      </p:sp>
      <p:sp>
        <p:nvSpPr>
          <p:cNvPr id="19" name="Shape 14"/>
          <p:cNvSpPr/>
          <p:nvPr/>
        </p:nvSpPr>
        <p:spPr>
          <a:xfrm>
            <a:off x="7638574" y="4990743"/>
            <a:ext cx="646867" cy="646867"/>
          </a:xfrm>
          <a:prstGeom prst="roundRect">
            <a:avLst>
              <a:gd name="adj" fmla="val 14134413"/>
            </a:avLst>
          </a:prstGeom>
          <a:solidFill>
            <a:srgbClr val="FA95AE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6453" y="5168503"/>
            <a:ext cx="291108" cy="29110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01063" y="5161502"/>
            <a:ext cx="3234690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Poor Time Estimates</a:t>
            </a:r>
            <a:endParaRPr lang="en-US" sz="3200" dirty="0"/>
          </a:p>
        </p:txBody>
      </p:sp>
      <p:sp>
        <p:nvSpPr>
          <p:cNvPr id="22" name="Text 16"/>
          <p:cNvSpPr/>
          <p:nvPr/>
        </p:nvSpPr>
        <p:spPr>
          <a:xfrm>
            <a:off x="7638574" y="5952218"/>
            <a:ext cx="6021467" cy="1124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Solution: Track your time for a week. Regularly review how long tasks actually take to improve future planning accuracy.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344" y="364808"/>
            <a:ext cx="3705820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Essential Tools &amp; Resources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64344" y="1110972"/>
            <a:ext cx="1990249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Digital Tools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221932" y="1419254"/>
            <a:ext cx="6689050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Calendars</a:t>
            </a: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Google Calendar, Outlook (for time-blocking).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221932" y="1773643"/>
            <a:ext cx="6689050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Task Managers</a:t>
            </a: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Todoist, Microsoft To Do, Things, Asana (for lists &amp; priorities).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21932" y="2137618"/>
            <a:ext cx="6689050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Project Boards</a:t>
            </a: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Trello, Notion, Jira (for visual workflow).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214313" y="2482422"/>
            <a:ext cx="6689050" cy="41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Timers &amp; Tracking</a:t>
            </a: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Pomofocus, Toggl, </a:t>
            </a:r>
            <a:r>
              <a:rPr lang="en-US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RescueTime</a:t>
            </a: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</a:p>
          <a:p>
            <a:pPr algn="l">
              <a:buSzPct val="100000"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(for focused sprints and data).</a:t>
            </a:r>
            <a:endParaRPr lang="en-US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78" y="3200786"/>
            <a:ext cx="4846320" cy="484632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41350" y="1110972"/>
            <a:ext cx="1990249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Analog &amp; Learning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941350" y="1672593"/>
            <a:ext cx="6689050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Analog</a:t>
            </a: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Daily planners, bullet journals (for tactile clarity).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7941350" y="2120325"/>
            <a:ext cx="6689050" cy="776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Books</a:t>
            </a: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"Getting Things Done" (David Allen),</a:t>
            </a:r>
          </a:p>
          <a:p>
            <a:pPr algn="l">
              <a:buSzPct val="100000"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"Deep Work" (Cal Newport), "Atomic Habits" (James Clear).</a:t>
            </a:r>
            <a:endParaRPr lang="en-US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397" y="3200786"/>
            <a:ext cx="4846320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003"/>
            <a:ext cx="600598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Summary: Your Path to Productivity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58779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3E3E3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435" y="2041565"/>
            <a:ext cx="255151" cy="2551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1822372"/>
            <a:ext cx="2143482" cy="27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Interconnected Concepts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44253" y="2196584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 management isn't just about managing hours, it's the enabler of true productivity.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793790" y="2849523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3E3E3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435" y="3232309"/>
            <a:ext cx="255151" cy="2551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44253" y="301954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Prioritize &amp; Protect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644253" y="3387328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on important tasks, schedule them deliberately, and guard your focused work time fiercely.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793790" y="4040267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3E3E3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435" y="4423053"/>
            <a:ext cx="255151" cy="25515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44253" y="4203858"/>
            <a:ext cx="35042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Simple, Consistent Systems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644253" y="4578072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Adopt a core system: time-blocking + Pomodoro + a weekly review to stay on track.</a:t>
            </a:r>
            <a:endParaRPr lang="en-US" dirty="0"/>
          </a:p>
        </p:txBody>
      </p:sp>
      <p:sp>
        <p:nvSpPr>
          <p:cNvPr id="15" name="Shape 10"/>
          <p:cNvSpPr/>
          <p:nvPr/>
        </p:nvSpPr>
        <p:spPr>
          <a:xfrm>
            <a:off x="793790" y="5231011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3E3E3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435" y="5613797"/>
            <a:ext cx="255151" cy="25515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44253" y="54010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Identify Time Leaks</a:t>
            </a:r>
            <a:endParaRPr lang="en-US" sz="2400" dirty="0"/>
          </a:p>
        </p:txBody>
      </p:sp>
      <p:sp>
        <p:nvSpPr>
          <p:cNvPr id="18" name="Text 12"/>
          <p:cNvSpPr/>
          <p:nvPr/>
        </p:nvSpPr>
        <p:spPr>
          <a:xfrm>
            <a:off x="1644253" y="5768816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your time for just one week to uncover hidden distractions and reclaim lost hours.</a:t>
            </a:r>
            <a:endParaRPr lang="en-US" dirty="0"/>
          </a:p>
        </p:txBody>
      </p:sp>
      <p:sp>
        <p:nvSpPr>
          <p:cNvPr id="19" name="Shape 13"/>
          <p:cNvSpPr/>
          <p:nvPr/>
        </p:nvSpPr>
        <p:spPr>
          <a:xfrm>
            <a:off x="793790" y="6421755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3E3E3E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435" y="6804541"/>
            <a:ext cx="255151" cy="25515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44253" y="659177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Start Small, Grow Big</a:t>
            </a:r>
            <a:endParaRPr lang="en-US" sz="2400" dirty="0"/>
          </a:p>
        </p:txBody>
      </p:sp>
      <p:sp>
        <p:nvSpPr>
          <p:cNvPr id="22" name="Text 15"/>
          <p:cNvSpPr/>
          <p:nvPr/>
        </p:nvSpPr>
        <p:spPr>
          <a:xfrm>
            <a:off x="1644253" y="6959560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one small change for seven days. Observe the feedback and let habits compound into major results.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851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Anton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ALI DANISH</dc:creator>
  <cp:lastModifiedBy>danishsaniya97@gmail.com</cp:lastModifiedBy>
  <cp:revision>2</cp:revision>
  <dcterms:created xsi:type="dcterms:W3CDTF">2026-01-01T17:08:34Z</dcterms:created>
  <dcterms:modified xsi:type="dcterms:W3CDTF">2026-01-01T17:52:24Z</dcterms:modified>
</cp:coreProperties>
</file>